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69" r:id="rId3"/>
    <p:sldId id="270" r:id="rId4"/>
    <p:sldId id="258" r:id="rId5"/>
    <p:sldId id="271" r:id="rId6"/>
    <p:sldId id="259" r:id="rId7"/>
    <p:sldId id="272" r:id="rId8"/>
    <p:sldId id="260" r:id="rId9"/>
    <p:sldId id="273" r:id="rId10"/>
    <p:sldId id="261" r:id="rId11"/>
    <p:sldId id="274" r:id="rId12"/>
    <p:sldId id="262" r:id="rId13"/>
    <p:sldId id="275" r:id="rId14"/>
    <p:sldId id="263" r:id="rId15"/>
    <p:sldId id="276" r:id="rId16"/>
    <p:sldId id="264" r:id="rId17"/>
    <p:sldId id="267" r:id="rId18"/>
    <p:sldId id="265" r:id="rId19"/>
    <p:sldId id="279" r:id="rId20"/>
    <p:sldId id="266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5A843-E753-443A-A742-5887E50A6AEA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5BD18-D787-4F7F-9707-CD4167E2D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5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BD18-D787-4F7F-9707-CD4167E2D3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3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BD18-D787-4F7F-9707-CD4167E2D3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3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BD18-D787-4F7F-9707-CD4167E2D3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3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BD18-D787-4F7F-9707-CD4167E2D3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3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4CA92D-865B-4240-B05C-9F489921609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Word List: </a:t>
            </a:r>
            <a:r>
              <a:rPr lang="en-US" sz="6600" dirty="0" err="1" smtClean="0"/>
              <a:t>junct</a:t>
            </a:r>
            <a:r>
              <a:rPr lang="en-US" sz="6600" dirty="0" smtClean="0"/>
              <a:t>, join, jug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to join, meet, or link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526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</a:t>
            </a:r>
            <a:r>
              <a:rPr lang="en-US" sz="4400" dirty="0" smtClean="0"/>
              <a:t>o get  together or </a:t>
            </a:r>
            <a:r>
              <a:rPr lang="en-US" sz="4400" dirty="0" smtClean="0">
                <a:solidFill>
                  <a:srgbClr val="FFC000"/>
                </a:solidFill>
              </a:rPr>
              <a:t>meet; </a:t>
            </a:r>
            <a:r>
              <a:rPr lang="en-US" sz="4400" dirty="0" smtClean="0"/>
              <a:t> to  become included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614708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join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</a:t>
            </a:r>
            <a:r>
              <a:rPr lang="en-US" sz="4400" dirty="0" smtClean="0"/>
              <a:t>o get  together or </a:t>
            </a:r>
            <a:r>
              <a:rPr lang="en-US" sz="4400" dirty="0" smtClean="0">
                <a:solidFill>
                  <a:srgbClr val="FFC000"/>
                </a:solidFill>
              </a:rPr>
              <a:t>meet; </a:t>
            </a:r>
            <a:r>
              <a:rPr lang="en-US" sz="4400" dirty="0" smtClean="0"/>
              <a:t> to  become included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82955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place or part of the body where two bones </a:t>
            </a:r>
            <a:r>
              <a:rPr lang="en-US" sz="3600" dirty="0" smtClean="0">
                <a:solidFill>
                  <a:srgbClr val="FFFF00"/>
                </a:solidFill>
              </a:rPr>
              <a:t>join  </a:t>
            </a:r>
            <a:r>
              <a:rPr lang="en-US" sz="3600" dirty="0" smtClean="0"/>
              <a:t>together, usually so they can move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66249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joint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place or part of the body where two bones </a:t>
            </a:r>
            <a:r>
              <a:rPr lang="en-US" sz="3600" dirty="0" smtClean="0">
                <a:solidFill>
                  <a:srgbClr val="FFFF00"/>
                </a:solidFill>
              </a:rPr>
              <a:t>join  </a:t>
            </a:r>
            <a:r>
              <a:rPr lang="en-US" sz="3600" dirty="0" smtClean="0"/>
              <a:t>together, usually so they can move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86891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committee with members from both the Senate and the House of Representatives who </a:t>
            </a:r>
            <a:r>
              <a:rPr lang="en-US" sz="2800" dirty="0" smtClean="0">
                <a:solidFill>
                  <a:srgbClr val="FFFF00"/>
                </a:solidFill>
              </a:rPr>
              <a:t>join  </a:t>
            </a:r>
            <a:r>
              <a:rPr lang="en-US" sz="2800" dirty="0" smtClean="0"/>
              <a:t>together </a:t>
            </a:r>
            <a:r>
              <a:rPr lang="en-US" sz="3200" dirty="0" smtClean="0"/>
              <a:t>and meet to discuss issues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83589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joint committee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committee with members from both the Senate and the House of Representatives who </a:t>
            </a:r>
            <a:r>
              <a:rPr lang="en-US" sz="2800" dirty="0" smtClean="0">
                <a:solidFill>
                  <a:srgbClr val="FFFF00"/>
                </a:solidFill>
              </a:rPr>
              <a:t>join  </a:t>
            </a:r>
            <a:r>
              <a:rPr lang="en-US" sz="2800" dirty="0" smtClean="0"/>
              <a:t>together </a:t>
            </a:r>
            <a:r>
              <a:rPr lang="en-US" sz="3200" dirty="0" smtClean="0"/>
              <a:t>and meet to discuss issues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72581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vein that carries blood back to the heart from the head; a vein that </a:t>
            </a:r>
            <a:r>
              <a:rPr lang="en-US" dirty="0" smtClean="0">
                <a:solidFill>
                  <a:srgbClr val="FFFF00"/>
                </a:solidFill>
              </a:rPr>
              <a:t>joins </a:t>
            </a:r>
            <a:r>
              <a:rPr lang="en-US" dirty="0" smtClean="0"/>
              <a:t>the head and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856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jugular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vein that carries blood back to the heart from the head; a vein that </a:t>
            </a:r>
            <a:r>
              <a:rPr lang="en-US" dirty="0" smtClean="0">
                <a:solidFill>
                  <a:srgbClr val="FFFF00"/>
                </a:solidFill>
              </a:rPr>
              <a:t>joins </a:t>
            </a:r>
            <a:r>
              <a:rPr lang="en-US" dirty="0" smtClean="0"/>
              <a:t>the head and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161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place where two highways or two sets of railroad tracks cross or </a:t>
            </a:r>
            <a:r>
              <a:rPr lang="en-US" sz="3600" dirty="0" smtClean="0">
                <a:solidFill>
                  <a:srgbClr val="FFFF00"/>
                </a:solidFill>
              </a:rPr>
              <a:t>join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44963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to </a:t>
            </a:r>
            <a:r>
              <a:rPr lang="en-US" sz="4400" dirty="0" smtClean="0">
                <a:solidFill>
                  <a:srgbClr val="FFFF00"/>
                </a:solidFill>
              </a:rPr>
              <a:t>meet </a:t>
            </a:r>
            <a:r>
              <a:rPr lang="en-US" sz="4400" dirty="0" smtClean="0"/>
              <a:t>or get together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413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joined</a:t>
            </a:r>
            <a:r>
              <a:rPr lang="en-US" sz="4800" dirty="0" smtClean="0"/>
              <a:t>; united together</a:t>
            </a:r>
            <a:r>
              <a:rPr lang="en-US" sz="4800" dirty="0"/>
              <a:t>; combined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427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rejoin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to </a:t>
            </a:r>
            <a:r>
              <a:rPr lang="en-US" sz="4400" dirty="0" smtClean="0">
                <a:solidFill>
                  <a:srgbClr val="FFFF00"/>
                </a:solidFill>
              </a:rPr>
              <a:t>meet </a:t>
            </a:r>
            <a:r>
              <a:rPr lang="en-US" sz="4400" dirty="0" smtClean="0"/>
              <a:t>or get together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63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END!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12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conjoined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joined</a:t>
            </a:r>
            <a:r>
              <a:rPr lang="en-US" sz="4800" dirty="0" smtClean="0"/>
              <a:t>; united together</a:t>
            </a:r>
            <a:r>
              <a:rPr lang="en-US" sz="4800" dirty="0"/>
              <a:t>; combined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13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</a:t>
            </a:r>
            <a:r>
              <a:rPr lang="en-US" sz="4000" dirty="0" smtClean="0">
                <a:solidFill>
                  <a:srgbClr val="FFFF00"/>
                </a:solidFill>
              </a:rPr>
              <a:t>join </a:t>
            </a:r>
            <a:r>
              <a:rPr lang="en-US" sz="4000" dirty="0" smtClean="0"/>
              <a:t>together or match a correct verb in grammar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39689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conjugate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</a:t>
            </a:r>
            <a:r>
              <a:rPr lang="en-US" sz="4000" dirty="0" smtClean="0">
                <a:solidFill>
                  <a:srgbClr val="FFFF00"/>
                </a:solidFill>
              </a:rPr>
              <a:t>join </a:t>
            </a:r>
            <a:r>
              <a:rPr lang="en-US" sz="4000" dirty="0" smtClean="0"/>
              <a:t>together or match a correct verb in grammar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434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400" dirty="0" smtClean="0"/>
              <a:t>a word that </a:t>
            </a:r>
            <a:r>
              <a:rPr lang="en-US" sz="4400" dirty="0" smtClean="0">
                <a:solidFill>
                  <a:srgbClr val="FFFF00"/>
                </a:solidFill>
              </a:rPr>
              <a:t>joins </a:t>
            </a:r>
            <a:r>
              <a:rPr lang="en-US" sz="4400" dirty="0" smtClean="0">
                <a:solidFill>
                  <a:schemeClr val="tx1"/>
                </a:solidFill>
              </a:rPr>
              <a:t>two phrases or sentences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732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sz="6000" dirty="0"/>
              <a:t>c</a:t>
            </a:r>
            <a:r>
              <a:rPr lang="en-US" sz="6000" dirty="0" smtClean="0"/>
              <a:t>onjunction</a:t>
            </a:r>
            <a:br>
              <a:rPr lang="en-US" sz="6000" dirty="0" smtClean="0"/>
            </a:br>
            <a:r>
              <a:rPr lang="en-US" sz="4400" dirty="0" smtClean="0"/>
              <a:t>a word that </a:t>
            </a:r>
            <a:r>
              <a:rPr lang="en-US" sz="4400" dirty="0" smtClean="0">
                <a:solidFill>
                  <a:srgbClr val="FFFF00"/>
                </a:solidFill>
              </a:rPr>
              <a:t>joins </a:t>
            </a:r>
            <a:r>
              <a:rPr lang="en-US" sz="4400" dirty="0" smtClean="0">
                <a:solidFill>
                  <a:schemeClr val="tx1"/>
                </a:solidFill>
              </a:rPr>
              <a:t>two phrases or sentences</a:t>
            </a:r>
            <a:endParaRPr lang="en-US" sz="4400" dirty="0"/>
          </a:p>
        </p:txBody>
      </p:sp>
      <p:pic>
        <p:nvPicPr>
          <p:cNvPr id="1026" name="Picture 2" descr="http://schoolsquestiontime.org/wp-content/uploads/2012/08/what-is-a-conjunction-gl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228600"/>
            <a:ext cx="358140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964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not  </a:t>
            </a:r>
            <a:r>
              <a:rPr lang="en-US" sz="4800" dirty="0" smtClean="0">
                <a:solidFill>
                  <a:srgbClr val="FFFF00"/>
                </a:solidFill>
              </a:rPr>
              <a:t>connected; </a:t>
            </a:r>
            <a:r>
              <a:rPr lang="en-US" sz="4800" dirty="0" smtClean="0"/>
              <a:t> having no flow in thinking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186908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disjointed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not  </a:t>
            </a:r>
            <a:r>
              <a:rPr lang="en-US" sz="4800" dirty="0" smtClean="0">
                <a:solidFill>
                  <a:srgbClr val="FFFF00"/>
                </a:solidFill>
              </a:rPr>
              <a:t>connected; </a:t>
            </a:r>
            <a:r>
              <a:rPr lang="en-US" sz="4800" dirty="0" smtClean="0"/>
              <a:t> having no flow in thinking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5505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785</TotalTime>
  <Words>245</Words>
  <Application>Microsoft Office PowerPoint</Application>
  <PresentationFormat>On-screen Show (4:3)</PresentationFormat>
  <Paragraphs>34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Word List: junct, join, jug</vt:lpstr>
      <vt:lpstr>PowerPoint Presentation</vt:lpstr>
      <vt:lpstr>conjoined</vt:lpstr>
      <vt:lpstr>PowerPoint Presentation</vt:lpstr>
      <vt:lpstr>conjugate</vt:lpstr>
      <vt:lpstr> a word that joins two phrases or sentences</vt:lpstr>
      <vt:lpstr>conjunction a word that joins two phrases or sentences</vt:lpstr>
      <vt:lpstr>PowerPoint Presentation</vt:lpstr>
      <vt:lpstr>disjointed</vt:lpstr>
      <vt:lpstr>PowerPoint Presentation</vt:lpstr>
      <vt:lpstr>join</vt:lpstr>
      <vt:lpstr>PowerPoint Presentation</vt:lpstr>
      <vt:lpstr>joint</vt:lpstr>
      <vt:lpstr>PowerPoint Presentation</vt:lpstr>
      <vt:lpstr>joint committee </vt:lpstr>
      <vt:lpstr>PowerPoint Presentation</vt:lpstr>
      <vt:lpstr>jugular</vt:lpstr>
      <vt:lpstr>PowerPoint Presentation</vt:lpstr>
      <vt:lpstr>PowerPoint Presentation</vt:lpstr>
      <vt:lpstr>rejoin</vt:lpstr>
      <vt:lpstr>END!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junct, join, jug</dc:title>
  <dc:creator>Brigitta Post</dc:creator>
  <cp:lastModifiedBy>Brigitta Post</cp:lastModifiedBy>
  <cp:revision>25</cp:revision>
  <dcterms:created xsi:type="dcterms:W3CDTF">2015-04-03T12:49:49Z</dcterms:created>
  <dcterms:modified xsi:type="dcterms:W3CDTF">2019-08-13T01:36:24Z</dcterms:modified>
</cp:coreProperties>
</file>